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383" r:id="rId16"/>
    <p:sldId id="385" r:id="rId17"/>
    <p:sldId id="378" r:id="rId18"/>
    <p:sldId id="380" r:id="rId19"/>
    <p:sldId id="381" r:id="rId20"/>
    <p:sldId id="382" r:id="rId21"/>
    <p:sldId id="387" r:id="rId22"/>
    <p:sldId id="388" r:id="rId23"/>
    <p:sldId id="390" r:id="rId24"/>
    <p:sldId id="392" r:id="rId25"/>
    <p:sldId id="393" r:id="rId26"/>
    <p:sldId id="394" r:id="rId27"/>
    <p:sldId id="396" r:id="rId28"/>
    <p:sldId id="397" r:id="rId29"/>
    <p:sldId id="398" r:id="rId30"/>
    <p:sldId id="399" r:id="rId31"/>
    <p:sldId id="395" r:id="rId32"/>
    <p:sldId id="400" r:id="rId33"/>
    <p:sldId id="40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147" d="100"/>
          <a:sy n="147" d="100"/>
        </p:scale>
        <p:origin x="108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herrie/tutorial_optimisation_topologique_GDR_SEED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838200" y="4377837"/>
            <a:ext cx="10515600" cy="55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INSTRUCTIONS INSTALLATION / Lancement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:</a:t>
            </a:r>
          </a:p>
          <a:p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3"/>
              </a:rPr>
              <a:t>https://github.com/tcherrie/tutorial_optimisation_topologique_GDR_SEEDS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1121509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40575" y="1056658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2729526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39264" y="2635650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4" y="4315135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11856" y="3833752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2359</Words>
  <Application>Microsoft Office PowerPoint</Application>
  <PresentationFormat>Grand écran</PresentationFormat>
  <Paragraphs>395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Book Antiqua</vt:lpstr>
      <vt:lpstr>Calibri</vt:lpstr>
      <vt:lpstr>Calibri Light</vt:lpstr>
      <vt:lpstr>Cambria</vt:lpstr>
      <vt:lpstr>Cambria Math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Théodore CHERRIERE</cp:lastModifiedBy>
  <cp:revision>60</cp:revision>
  <dcterms:created xsi:type="dcterms:W3CDTF">2023-04-26T13:03:27Z</dcterms:created>
  <dcterms:modified xsi:type="dcterms:W3CDTF">2023-05-05T18:32:04Z</dcterms:modified>
</cp:coreProperties>
</file>